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7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84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4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06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4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9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8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5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7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2143-FE2B-461E-8D52-3F0087F31586}" type="datetimeFigureOut">
              <a:rPr lang="en-US" smtClean="0"/>
              <a:t>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85762-8B83-4357-96C9-86B83CD68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9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51100" y="5499100"/>
            <a:ext cx="3263900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 Ashish Bhatia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5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1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1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270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8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540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Bhatia, Ashish</dc:creator>
  <cp:lastModifiedBy>Bhatia, Ashish</cp:lastModifiedBy>
  <cp:revision>4</cp:revision>
  <dcterms:created xsi:type="dcterms:W3CDTF">2019-02-16T04:26:38Z</dcterms:created>
  <dcterms:modified xsi:type="dcterms:W3CDTF">2019-02-16T05:38:07Z</dcterms:modified>
</cp:coreProperties>
</file>